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66" r:id="rId3"/>
    <p:sldId id="312" r:id="rId4"/>
    <p:sldId id="313" r:id="rId5"/>
    <p:sldId id="314" r:id="rId6"/>
    <p:sldId id="315" r:id="rId7"/>
    <p:sldId id="316" r:id="rId8"/>
    <p:sldId id="317" r:id="rId9"/>
    <p:sldId id="301" r:id="rId10"/>
    <p:sldId id="30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165"/>
    <a:srgbClr val="7724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0" d="100"/>
          <a:sy n="70" d="100"/>
        </p:scale>
        <p:origin x="46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861B-D6EF-D529-B26D-BE3A84E094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C07F4A1-1FAC-5C77-3685-1EF1B67F5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B1B9A9A-A747-74E7-2767-F57D94BDE56C}"/>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A9BCC42B-3C33-40D5-281F-FFC97A18F4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CB866F7-82B5-1C0C-D7B2-51273E84A619}"/>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47149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DDE4B-76FD-34DC-09C8-83C1EBA3431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FF280CF-8681-6754-03C8-200BE4236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98AE00-86CB-0808-303E-A101071D1825}"/>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FB9E2959-EE89-D821-4299-AA442ECBCF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FB6E81-17C8-B935-3C58-BA4181B4CB6B}"/>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426506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4659EE-4FF2-FF36-2C74-89868C5F53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C42EF37-AD41-DBF5-4B80-7D92032779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9C87B03-F5F1-CFDA-E300-302DE36A5FDF}"/>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C5040426-EBFF-DF1B-39E2-3EE1CBFE79B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40235DF-FDE3-CF85-46C6-553FF46406A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39411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A41BE-DBEB-D66C-8780-5C19F82B723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323A703-8522-B65D-A10F-94FDCFB11E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07A9B6-532D-4CA3-061F-CFB3AF9A1A64}"/>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C0A63A31-E671-A4AA-6AC3-CE85EC9D15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3DD5C5-4DE9-3F36-28CF-19746624D0D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2564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6B092-B899-6BDB-B976-4182B915BA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69D1D44-FEFD-E807-EAF9-676C4739C1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B3AAA9-A5C9-2046-30B4-C4144084546D}"/>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4E382815-8DB6-0719-0FEE-AD29D9381A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AE9BAB-6ADE-C56E-2DAD-BF8C5345EAC8}"/>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73553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F866-40F4-D229-D22F-9620D58A186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53AC783-52AE-BDB9-1842-F9B893A8E3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06811C2-204A-8559-FAE0-04548D90D5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21AE3DC-9C22-54D8-D08D-95FAA4E30D72}"/>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6" name="Footer Placeholder 5">
            <a:extLst>
              <a:ext uri="{FF2B5EF4-FFF2-40B4-BE49-F238E27FC236}">
                <a16:creationId xmlns:a16="http://schemas.microsoft.com/office/drawing/2014/main" id="{D0083F93-AD2C-451D-20B7-4BBEB89199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7BAC019-3398-31E0-2055-CA2AF5466F1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07524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00C5A-6BF3-F8DE-A796-85FD5E6D36E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A42F92-E644-87AF-639A-CAC2148774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F7A241-EAEA-13FE-3E6E-A247A2C777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418185C-BDFF-F6B4-2BC3-A8AEFB90E5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CB4BDB-1030-9446-3D5C-F3970E37B9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242B5B-AF38-E82F-3D64-B61733F4E88D}"/>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8" name="Footer Placeholder 7">
            <a:extLst>
              <a:ext uri="{FF2B5EF4-FFF2-40B4-BE49-F238E27FC236}">
                <a16:creationId xmlns:a16="http://schemas.microsoft.com/office/drawing/2014/main" id="{81FB9402-517C-7A28-5E55-150F0D2BC87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4BB2CE0-C709-930B-59D5-7FFD86386473}"/>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73759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B0970-3231-3365-6C9E-DD4F4A6667D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E3C2003-1505-0B40-611C-2D9A663A6299}"/>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4" name="Footer Placeholder 3">
            <a:extLst>
              <a:ext uri="{FF2B5EF4-FFF2-40B4-BE49-F238E27FC236}">
                <a16:creationId xmlns:a16="http://schemas.microsoft.com/office/drawing/2014/main" id="{CEBA4954-E93A-2CBA-A1FB-02980A352BA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1BD89DF-F9FD-4BF9-5E71-93C1C1B7BFD5}"/>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48086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1C2694-A3B5-F9CC-3F92-09733490682B}"/>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3" name="Footer Placeholder 2">
            <a:extLst>
              <a:ext uri="{FF2B5EF4-FFF2-40B4-BE49-F238E27FC236}">
                <a16:creationId xmlns:a16="http://schemas.microsoft.com/office/drawing/2014/main" id="{47672482-0CD8-017D-1A9F-90821FA766F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7832143-4465-F7F1-D64E-2B63426B078D}"/>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176112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E97A0-8296-71BD-E407-605D54C167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28F7362-E36D-D155-5BFD-752FB50B8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CFB291F-4F9B-6396-A2CF-F63ED8B320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330401-5439-052D-5A2F-84E31FC5CE51}"/>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6" name="Footer Placeholder 5">
            <a:extLst>
              <a:ext uri="{FF2B5EF4-FFF2-40B4-BE49-F238E27FC236}">
                <a16:creationId xmlns:a16="http://schemas.microsoft.com/office/drawing/2014/main" id="{4E911E71-AA52-9A86-FEB8-8F20CD7C1D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D9A3619-813C-A163-A403-EB2B19A5372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758148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0318-73A3-1B27-3D05-4AFF9A660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B9FB7C0-E310-7894-410E-D6F336FF48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6FFF939-8245-46CF-CA37-795F331C6E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828B3-3B5C-C5C7-6551-A09D74DE5EC9}"/>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6" name="Footer Placeholder 5">
            <a:extLst>
              <a:ext uri="{FF2B5EF4-FFF2-40B4-BE49-F238E27FC236}">
                <a16:creationId xmlns:a16="http://schemas.microsoft.com/office/drawing/2014/main" id="{AEBF2BA0-635B-7DBD-1DDB-987B5710CC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CBE3844-A11A-32FC-C204-315078DDDC7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089338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B60674-35DA-6ABA-5A4E-FD4710F80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675D40-1FED-CA96-C9BE-1D6E2D7938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296ED6-D332-7B4B-7074-AE20E9EB8D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63B3F3E1-05EE-936B-D7BA-E432560EB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0531C354-CF52-0137-88DA-1081EF23F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5AA33-3E82-4E85-954F-1BF57EEBF4EC}" type="slidenum">
              <a:rPr lang="en-IN" smtClean="0"/>
              <a:t>‹#›</a:t>
            </a:fld>
            <a:endParaRPr lang="en-IN"/>
          </a:p>
        </p:txBody>
      </p:sp>
    </p:spTree>
    <p:extLst>
      <p:ext uri="{BB962C8B-B14F-4D97-AF65-F5344CB8AC3E}">
        <p14:creationId xmlns:p14="http://schemas.microsoft.com/office/powerpoint/2010/main" val="3891315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37FD-FA9A-8290-D384-376759B8B9DD}"/>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DEF06628-AC09-003E-22DA-8F0707555AF1}"/>
              </a:ext>
            </a:extLst>
          </p:cNvPr>
          <p:cNvSpPr>
            <a:spLocks noGrp="1"/>
          </p:cNvSpPr>
          <p:nvPr>
            <p:ph idx="1"/>
          </p:nvPr>
        </p:nvSpPr>
        <p:spPr/>
        <p:txBody>
          <a:bodyPr/>
          <a:lstStyle/>
          <a:p>
            <a:endParaRPr lang="en-IN" dirty="0"/>
          </a:p>
        </p:txBody>
      </p:sp>
      <p:sp>
        <p:nvSpPr>
          <p:cNvPr id="4" name="Rectangle 3">
            <a:extLst>
              <a:ext uri="{FF2B5EF4-FFF2-40B4-BE49-F238E27FC236}">
                <a16:creationId xmlns:a16="http://schemas.microsoft.com/office/drawing/2014/main" id="{B8DBACD0-733E-8DB0-5C54-1A1F44CAE63F}"/>
              </a:ext>
            </a:extLst>
          </p:cNvPr>
          <p:cNvSpPr/>
          <p:nvPr/>
        </p:nvSpPr>
        <p:spPr>
          <a:xfrm>
            <a:off x="0" y="0"/>
            <a:ext cx="12192000" cy="6858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5" name="Text Placeholder 2">
            <a:extLst>
              <a:ext uri="{FF2B5EF4-FFF2-40B4-BE49-F238E27FC236}">
                <a16:creationId xmlns:a16="http://schemas.microsoft.com/office/drawing/2014/main" id="{563090B7-67CC-8AA7-0406-B0359D66B913}"/>
              </a:ext>
            </a:extLst>
          </p:cNvPr>
          <p:cNvSpPr txBox="1">
            <a:spLocks/>
          </p:cNvSpPr>
          <p:nvPr/>
        </p:nvSpPr>
        <p:spPr>
          <a:xfrm>
            <a:off x="2086113" y="371916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004165"/>
                </a:solidFill>
                <a:latin typeface="Gotham" panose="02000504050000020004" pitchFamily="2" charset="0"/>
              </a:rPr>
              <a:t>Club/Area/Division</a:t>
            </a:r>
          </a:p>
        </p:txBody>
      </p:sp>
      <p:sp>
        <p:nvSpPr>
          <p:cNvPr id="6" name="Text Placeholder 1">
            <a:extLst>
              <a:ext uri="{FF2B5EF4-FFF2-40B4-BE49-F238E27FC236}">
                <a16:creationId xmlns:a16="http://schemas.microsoft.com/office/drawing/2014/main" id="{536085C8-3435-6F7A-03A9-5EE2B30AAEF3}"/>
              </a:ext>
            </a:extLst>
          </p:cNvPr>
          <p:cNvSpPr txBox="1">
            <a:spLocks/>
          </p:cNvSpPr>
          <p:nvPr/>
        </p:nvSpPr>
        <p:spPr>
          <a:xfrm>
            <a:off x="1257300" y="2743116"/>
            <a:ext cx="9677400" cy="9869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5400" spc="-5" dirty="0">
                <a:latin typeface="Gotham" panose="02000504050000020004" pitchFamily="2" charset="0"/>
              </a:rPr>
              <a:t>Humorous Speech </a:t>
            </a:r>
            <a:r>
              <a:rPr lang="en-US" sz="5400" spc="-5" dirty="0">
                <a:latin typeface="Gotham" panose="02000504050000020004" pitchFamily="2" charset="0"/>
              </a:rPr>
              <a:t>Contest</a:t>
            </a:r>
          </a:p>
        </p:txBody>
      </p:sp>
      <p:cxnSp>
        <p:nvCxnSpPr>
          <p:cNvPr id="8" name="Straight Connector 7">
            <a:extLst>
              <a:ext uri="{FF2B5EF4-FFF2-40B4-BE49-F238E27FC236}">
                <a16:creationId xmlns:a16="http://schemas.microsoft.com/office/drawing/2014/main" id="{59A2FBEE-4C9E-CAEE-BE0D-1EC140F83F83}"/>
              </a:ext>
            </a:extLst>
          </p:cNvPr>
          <p:cNvCxnSpPr/>
          <p:nvPr/>
        </p:nvCxnSpPr>
        <p:spPr>
          <a:xfrm>
            <a:off x="1484670" y="2281084"/>
            <a:ext cx="9379974" cy="0"/>
          </a:xfrm>
          <a:prstGeom prst="line">
            <a:avLst/>
          </a:prstGeom>
          <a:ln>
            <a:solidFill>
              <a:srgbClr val="004165"/>
            </a:solidFill>
          </a:ln>
        </p:spPr>
        <p:style>
          <a:lnRef idx="2">
            <a:schemeClr val="dk1"/>
          </a:lnRef>
          <a:fillRef idx="0">
            <a:schemeClr val="dk1"/>
          </a:fillRef>
          <a:effectRef idx="1">
            <a:schemeClr val="dk1"/>
          </a:effectRef>
          <a:fontRef idx="minor">
            <a:schemeClr val="tx1"/>
          </a:fontRef>
        </p:style>
      </p:cxnSp>
      <p:sp>
        <p:nvSpPr>
          <p:cNvPr id="9" name="Text Placeholder 2">
            <a:extLst>
              <a:ext uri="{FF2B5EF4-FFF2-40B4-BE49-F238E27FC236}">
                <a16:creationId xmlns:a16="http://schemas.microsoft.com/office/drawing/2014/main" id="{DA88F0C9-0EA9-7F88-37EB-6A2E6CB46A94}"/>
              </a:ext>
            </a:extLst>
          </p:cNvPr>
          <p:cNvSpPr txBox="1">
            <a:spLocks/>
          </p:cNvSpPr>
          <p:nvPr/>
        </p:nvSpPr>
        <p:spPr>
          <a:xfrm>
            <a:off x="1983177" y="452837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dirty="0">
                <a:solidFill>
                  <a:srgbClr val="004165"/>
                </a:solidFill>
                <a:latin typeface="Gotham" panose="02000504050000020004" pitchFamily="2" charset="0"/>
              </a:rPr>
              <a:t>Sergeant at Arms/Tech-Master Briefing</a:t>
            </a:r>
          </a:p>
          <a:p>
            <a:pPr marL="0" indent="0" algn="ctr">
              <a:buNone/>
            </a:pPr>
            <a:r>
              <a:rPr lang="en-US" sz="2000" dirty="0">
                <a:solidFill>
                  <a:srgbClr val="004165"/>
                </a:solidFill>
                <a:latin typeface="Gotham" panose="02000504050000020004" pitchFamily="2" charset="0"/>
              </a:rPr>
              <a:t>Date</a:t>
            </a:r>
          </a:p>
        </p:txBody>
      </p:sp>
      <p:pic>
        <p:nvPicPr>
          <p:cNvPr id="10" name="Picture 9" descr="A black background with blue and red text&#10;&#10;Description automatically generated">
            <a:extLst>
              <a:ext uri="{FF2B5EF4-FFF2-40B4-BE49-F238E27FC236}">
                <a16:creationId xmlns:a16="http://schemas.microsoft.com/office/drawing/2014/main" id="{B3ACB844-8443-37DD-526A-AAFAA2DBC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8524" y="-617805"/>
            <a:ext cx="3892266" cy="4637903"/>
          </a:xfrm>
          <a:prstGeom prst="rect">
            <a:avLst/>
          </a:prstGeom>
        </p:spPr>
      </p:pic>
    </p:spTree>
    <p:extLst>
      <p:ext uri="{BB962C8B-B14F-4D97-AF65-F5344CB8AC3E}">
        <p14:creationId xmlns:p14="http://schemas.microsoft.com/office/powerpoint/2010/main" val="683549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700548" y="2491038"/>
            <a:ext cx="11009671" cy="1031056"/>
          </a:xfrm>
        </p:spPr>
        <p:txBody>
          <a:bodyPr/>
          <a:lstStyle/>
          <a:p>
            <a:pPr algn="ctr"/>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object 3">
            <a:extLst>
              <a:ext uri="{FF2B5EF4-FFF2-40B4-BE49-F238E27FC236}">
                <a16:creationId xmlns:a16="http://schemas.microsoft.com/office/drawing/2014/main" id="{02B5DBEB-8649-3AD8-A73F-566C77EBE77B}"/>
              </a:ext>
            </a:extLst>
          </p:cNvPr>
          <p:cNvSpPr txBox="1"/>
          <p:nvPr/>
        </p:nvSpPr>
        <p:spPr>
          <a:xfrm>
            <a:off x="3989438" y="3488760"/>
            <a:ext cx="4624959" cy="428322"/>
          </a:xfrm>
          <a:prstGeom prst="rect">
            <a:avLst/>
          </a:prstGeom>
        </p:spPr>
        <p:txBody>
          <a:bodyPr vert="horz" wrap="square" lIns="0" tIns="12700" rIns="0" bIns="0" rtlCol="0">
            <a:spAutoFit/>
          </a:bodyPr>
          <a:lstStyle/>
          <a:p>
            <a:pPr marL="12700">
              <a:lnSpc>
                <a:spcPct val="100000"/>
              </a:lnSpc>
              <a:spcBef>
                <a:spcPts val="100"/>
              </a:spcBef>
            </a:pPr>
            <a:r>
              <a:rPr lang="en-US" sz="2700" spc="-5" dirty="0">
                <a:solidFill>
                  <a:srgbClr val="333333"/>
                </a:solidFill>
                <a:latin typeface="Arial MT"/>
                <a:cs typeface="Arial MT"/>
              </a:rPr>
              <a:t>(Club/Area/Division/District)</a:t>
            </a:r>
            <a:endParaRPr sz="2700" dirty="0">
              <a:latin typeface="Arial MT"/>
              <a:cs typeface="Arial MT"/>
            </a:endParaRPr>
          </a:p>
        </p:txBody>
      </p:sp>
      <p:sp>
        <p:nvSpPr>
          <p:cNvPr id="4" name="object 3">
            <a:extLst>
              <a:ext uri="{FF2B5EF4-FFF2-40B4-BE49-F238E27FC236}">
                <a16:creationId xmlns:a16="http://schemas.microsoft.com/office/drawing/2014/main" id="{BFF9D7D2-1763-6D36-76F2-02336F17F454}"/>
              </a:ext>
            </a:extLst>
          </p:cNvPr>
          <p:cNvSpPr txBox="1"/>
          <p:nvPr/>
        </p:nvSpPr>
        <p:spPr>
          <a:xfrm>
            <a:off x="2784975" y="4032261"/>
            <a:ext cx="7706045" cy="428322"/>
          </a:xfrm>
          <a:prstGeom prst="rect">
            <a:avLst/>
          </a:prstGeom>
        </p:spPr>
        <p:txBody>
          <a:bodyPr vert="horz" wrap="square" lIns="0" tIns="12700" rIns="0" bIns="0" rtlCol="0">
            <a:spAutoFit/>
          </a:bodyPr>
          <a:lstStyle/>
          <a:p>
            <a:pPr marL="12700">
              <a:lnSpc>
                <a:spcPct val="100000"/>
              </a:lnSpc>
              <a:spcBef>
                <a:spcPts val="100"/>
              </a:spcBef>
            </a:pPr>
            <a:r>
              <a:rPr sz="2700" spc="-5" dirty="0">
                <a:solidFill>
                  <a:srgbClr val="333333"/>
                </a:solidFill>
                <a:latin typeface="Arial MT"/>
                <a:cs typeface="Arial MT"/>
              </a:rPr>
              <a:t>Thank</a:t>
            </a:r>
            <a:r>
              <a:rPr sz="2700" spc="-40" dirty="0">
                <a:solidFill>
                  <a:srgbClr val="333333"/>
                </a:solidFill>
                <a:latin typeface="Arial MT"/>
                <a:cs typeface="Arial MT"/>
              </a:rPr>
              <a:t> </a:t>
            </a:r>
            <a:r>
              <a:rPr sz="2700" spc="-5" dirty="0">
                <a:solidFill>
                  <a:srgbClr val="333333"/>
                </a:solidFill>
                <a:latin typeface="Arial MT"/>
                <a:cs typeface="Arial MT"/>
              </a:rPr>
              <a:t>You</a:t>
            </a:r>
            <a:r>
              <a:rPr lang="en-US" sz="2700" spc="-35" dirty="0">
                <a:solidFill>
                  <a:srgbClr val="333333"/>
                </a:solidFill>
                <a:latin typeface="Arial MT"/>
                <a:cs typeface="Arial MT"/>
              </a:rPr>
              <a:t>, Sergeant at Arms and Tech-Master.</a:t>
            </a:r>
            <a:endParaRPr sz="2700" dirty="0">
              <a:latin typeface="Arial MT"/>
              <a:cs typeface="Arial MT"/>
            </a:endParaRPr>
          </a:p>
        </p:txBody>
      </p:sp>
      <p:sp>
        <p:nvSpPr>
          <p:cNvPr id="5" name="TextBox 4">
            <a:extLst>
              <a:ext uri="{FF2B5EF4-FFF2-40B4-BE49-F238E27FC236}">
                <a16:creationId xmlns:a16="http://schemas.microsoft.com/office/drawing/2014/main" id="{5AE05408-2A51-B60B-640E-40D2F5524C85}"/>
              </a:ext>
            </a:extLst>
          </p:cNvPr>
          <p:cNvSpPr txBox="1"/>
          <p:nvPr/>
        </p:nvSpPr>
        <p:spPr>
          <a:xfrm>
            <a:off x="42121" y="6077571"/>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269125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Online 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Content Placeholder 4">
            <a:extLst>
              <a:ext uri="{FF2B5EF4-FFF2-40B4-BE49-F238E27FC236}">
                <a16:creationId xmlns:a16="http://schemas.microsoft.com/office/drawing/2014/main" id="{055D5ACB-402F-8BF5-278F-708050BA6439}"/>
              </a:ext>
            </a:extLst>
          </p:cNvPr>
          <p:cNvSpPr>
            <a:spLocks noGrp="1"/>
          </p:cNvSpPr>
          <p:nvPr>
            <p:ph idx="1"/>
          </p:nvPr>
        </p:nvSpPr>
        <p:spPr>
          <a:xfrm>
            <a:off x="838201" y="1589651"/>
            <a:ext cx="10360741" cy="4201549"/>
          </a:xfrm>
        </p:spPr>
        <p:txBody>
          <a:bodyPr vert="horz" lIns="91440" tIns="45720" rIns="91440" bIns="45720" rtlCol="0" anchor="t">
            <a:normAutofit/>
          </a:bodyPr>
          <a:lstStyle/>
          <a:p>
            <a:pPr algn="just">
              <a:buFont typeface="Wingdings" panose="05000000000000000000" pitchFamily="2" charset="2"/>
              <a:buChar char="§"/>
            </a:pPr>
            <a:r>
              <a:rPr lang="en-US" sz="1800" spc="-5" dirty="0">
                <a:solidFill>
                  <a:srgbClr val="333333"/>
                </a:solidFill>
                <a:latin typeface="Arial MT"/>
              </a:rPr>
              <a:t>Ensure you have at least 2 Tech-Masters, 1 Chief Sergeant-at-Arms, and 1 Breakout Sergeant-at-Arms to run the contest smoothly.</a:t>
            </a:r>
          </a:p>
          <a:p>
            <a:pPr algn="just">
              <a:buFont typeface="Wingdings" panose="05000000000000000000" pitchFamily="2" charset="2"/>
              <a:buChar char="§"/>
            </a:pPr>
            <a:r>
              <a:rPr lang="en-US" sz="1800" dirty="0">
                <a:latin typeface="Arial MT"/>
              </a:rPr>
              <a:t>Download and update the Zoom application on your PC.</a:t>
            </a:r>
          </a:p>
          <a:p>
            <a:pPr algn="just">
              <a:buFont typeface="Wingdings" panose="05000000000000000000" pitchFamily="2" charset="2"/>
              <a:buChar char="§"/>
            </a:pPr>
            <a:r>
              <a:rPr lang="en-US" sz="1800" spc="-5" dirty="0">
                <a:solidFill>
                  <a:srgbClr val="333333"/>
                </a:solidFill>
                <a:latin typeface="Arial MT"/>
              </a:rPr>
              <a:t>Have a stable internet connection with at least 5 Mbps bandwidth. Avoid using the same network for other activities during the contest. </a:t>
            </a:r>
          </a:p>
          <a:p>
            <a:pPr algn="just">
              <a:buFont typeface="Wingdings" panose="05000000000000000000" pitchFamily="2" charset="2"/>
              <a:buChar char="§"/>
            </a:pPr>
            <a:r>
              <a:rPr lang="en-US" sz="1800" spc="-5" dirty="0">
                <a:solidFill>
                  <a:srgbClr val="333333"/>
                </a:solidFill>
                <a:latin typeface="Arial MT"/>
              </a:rPr>
              <a:t>Keep a backup device ready, preferably connected to a different network.</a:t>
            </a:r>
          </a:p>
          <a:p>
            <a:pPr algn="just">
              <a:buFont typeface="Wingdings" panose="05000000000000000000" pitchFamily="2" charset="2"/>
              <a:buChar char="§"/>
            </a:pPr>
            <a:r>
              <a:rPr lang="en-US" sz="1800" spc="-5" dirty="0">
                <a:solidFill>
                  <a:srgbClr val="333333"/>
                </a:solidFill>
                <a:latin typeface="Arial MT"/>
              </a:rPr>
              <a:t>As an online Sergeant-at-Arms or Tech-Master, join at least 60 minutes before the contest and coordinate with contest officials. E</a:t>
            </a:r>
            <a:r>
              <a:rPr lang="en-US" sz="1800" dirty="0">
                <a:latin typeface="Arial MT"/>
              </a:rPr>
              <a:t>nsure your audio and video arrangements are tested and functioning properly before the contest begins.</a:t>
            </a:r>
          </a:p>
          <a:p>
            <a:pPr algn="just">
              <a:buFont typeface="Wingdings" panose="05000000000000000000" pitchFamily="2" charset="2"/>
              <a:buChar char="§"/>
            </a:pPr>
            <a:r>
              <a:rPr lang="en-US" sz="1800" spc="-5" dirty="0">
                <a:solidFill>
                  <a:srgbClr val="333333"/>
                </a:solidFill>
                <a:latin typeface="Arial MT"/>
              </a:rPr>
              <a:t>Have enough power backup to last 2.5 to 3 hours.</a:t>
            </a:r>
          </a:p>
          <a:p>
            <a:pPr algn="just">
              <a:buFont typeface="Wingdings" panose="05000000000000000000" pitchFamily="2" charset="2"/>
              <a:buChar char="§"/>
            </a:pPr>
            <a:r>
              <a:rPr lang="en-US" sz="1800" spc="-5" dirty="0">
                <a:solidFill>
                  <a:srgbClr val="333333"/>
                </a:solidFill>
                <a:latin typeface="Arial MT"/>
              </a:rPr>
              <a:t>Make sure to have enough battery backup to last 2.5 to 3hours</a:t>
            </a:r>
          </a:p>
          <a:p>
            <a:pPr algn="just">
              <a:buFont typeface="Wingdings" panose="05000000000000000000" pitchFamily="2" charset="2"/>
              <a:buChar char="§"/>
            </a:pPr>
            <a:r>
              <a:rPr lang="en-US" sz="1800" spc="-5" dirty="0">
                <a:solidFill>
                  <a:srgbClr val="333333"/>
                </a:solidFill>
                <a:latin typeface="Arial MT"/>
              </a:rPr>
              <a:t>If you plan to use any Bluetooth devices, check their connectivity with your device before the start of the contest and ensure they are fully charged.</a:t>
            </a:r>
          </a:p>
        </p:txBody>
      </p:sp>
      <p:sp>
        <p:nvSpPr>
          <p:cNvPr id="10" name="TextBox 9">
            <a:extLst>
              <a:ext uri="{FF2B5EF4-FFF2-40B4-BE49-F238E27FC236}">
                <a16:creationId xmlns:a16="http://schemas.microsoft.com/office/drawing/2014/main" id="{5BA83DE5-39C1-7B24-0F03-C71656E576D5}"/>
              </a:ext>
            </a:extLst>
          </p:cNvPr>
          <p:cNvSpPr txBox="1"/>
          <p:nvPr/>
        </p:nvSpPr>
        <p:spPr>
          <a:xfrm>
            <a:off x="486224" y="6077571"/>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471073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Online 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Content Placeholder 4">
            <a:extLst>
              <a:ext uri="{FF2B5EF4-FFF2-40B4-BE49-F238E27FC236}">
                <a16:creationId xmlns:a16="http://schemas.microsoft.com/office/drawing/2014/main" id="{68351177-D53C-3B5D-79CA-E20795F7389A}"/>
              </a:ext>
            </a:extLst>
          </p:cNvPr>
          <p:cNvSpPr>
            <a:spLocks noGrp="1"/>
          </p:cNvSpPr>
          <p:nvPr>
            <p:ph idx="1"/>
          </p:nvPr>
        </p:nvSpPr>
        <p:spPr>
          <a:xfrm>
            <a:off x="838199" y="1396182"/>
            <a:ext cx="10619231" cy="4201549"/>
          </a:xfrm>
        </p:spPr>
        <p:txBody>
          <a:bodyPr>
            <a:noAutofit/>
          </a:bodyPr>
          <a:lstStyle/>
          <a:p>
            <a:pPr marR="0" lvl="0" algn="just" rtl="0">
              <a:lnSpc>
                <a:spcPct val="90000"/>
              </a:lnSpc>
              <a:spcBef>
                <a:spcPts val="0"/>
              </a:spcBef>
              <a:spcAft>
                <a:spcPts val="0"/>
              </a:spcAft>
              <a:buClr>
                <a:srgbClr val="333333"/>
              </a:buClr>
              <a:buSzPts val="1700"/>
              <a:buFont typeface="Wingdings" panose="05000000000000000000" pitchFamily="2" charset="2"/>
              <a:buChar char="§"/>
            </a:pPr>
            <a:r>
              <a:rPr lang="en-US" sz="1800" b="0" i="0" u="none" strike="noStrike" cap="none" dirty="0">
                <a:solidFill>
                  <a:srgbClr val="333333"/>
                </a:solidFill>
                <a:latin typeface="Arial"/>
                <a:ea typeface="Arial"/>
                <a:cs typeface="Arial"/>
                <a:sym typeface="Arial"/>
              </a:rPr>
              <a:t>Before the Contest, display the Online speech contest statement and naming convention for all the Contest Officials</a:t>
            </a:r>
            <a:endParaRPr lang="en-US" sz="1800" dirty="0"/>
          </a:p>
          <a:p>
            <a:pPr marR="0" lvl="0" algn="just" rtl="0">
              <a:lnSpc>
                <a:spcPct val="90000"/>
              </a:lnSpc>
              <a:spcBef>
                <a:spcPts val="1000"/>
              </a:spcBef>
              <a:spcAft>
                <a:spcPts val="0"/>
              </a:spcAft>
              <a:buClr>
                <a:srgbClr val="333333"/>
              </a:buClr>
              <a:buSzPts val="1700"/>
              <a:buFont typeface="Wingdings" panose="05000000000000000000" pitchFamily="2" charset="2"/>
              <a:buChar char="§"/>
            </a:pPr>
            <a:r>
              <a:rPr lang="en-US" sz="1800" b="0" i="0" u="none" strike="noStrike" cap="none" dirty="0">
                <a:solidFill>
                  <a:srgbClr val="333333"/>
                </a:solidFill>
                <a:latin typeface="Arial"/>
                <a:ea typeface="Arial"/>
                <a:cs typeface="Arial"/>
                <a:sym typeface="Arial"/>
              </a:rPr>
              <a:t>Online Speech contest statement -</a:t>
            </a:r>
          </a:p>
          <a:p>
            <a:pPr marR="0" lvl="0" algn="just" rtl="0">
              <a:lnSpc>
                <a:spcPct val="90000"/>
              </a:lnSpc>
              <a:spcBef>
                <a:spcPts val="1000"/>
              </a:spcBef>
              <a:spcAft>
                <a:spcPts val="0"/>
              </a:spcAft>
              <a:buClr>
                <a:srgbClr val="004165"/>
              </a:buClr>
              <a:buSzPts val="1700"/>
              <a:buFont typeface="Wingdings" panose="05000000000000000000" pitchFamily="2" charset="2"/>
              <a:buChar char="§"/>
            </a:pPr>
            <a:r>
              <a:rPr lang="en-US" sz="1800" b="0" i="1" u="none" strike="noStrike" cap="none" dirty="0">
                <a:solidFill>
                  <a:srgbClr val="004165"/>
                </a:solidFill>
                <a:latin typeface="Arial"/>
                <a:ea typeface="Arial"/>
                <a:cs typeface="Arial"/>
                <a:sym typeface="Arial"/>
              </a:rPr>
              <a:t>By attending this remote Club, Area, Division, or District speech contest, you agree to the privacy policy of Toastmasters International as well as the unassociated remote hosting service. Some of your personal information, such as name, image, and any shared messages may be shared with other meeting participants and will be recorded by Toastmasters International who may use the recording in the future as it sees fit. Your remote attendance hereby discharges Toastmasters International from all claims, demands, rights, promises, damages and liabilities arising out of or in connection with the use or distribution of said video recordings, including but not limited to any claims for invasion of privacy, appropriation of likeness or defamation. </a:t>
            </a:r>
          </a:p>
          <a:p>
            <a:pPr marR="0" lvl="0" algn="just" rtl="0">
              <a:lnSpc>
                <a:spcPct val="90000"/>
              </a:lnSpc>
              <a:spcBef>
                <a:spcPts val="1000"/>
              </a:spcBef>
              <a:spcAft>
                <a:spcPts val="0"/>
              </a:spcAft>
              <a:buClr>
                <a:srgbClr val="333333"/>
              </a:buClr>
              <a:buSzPts val="1700"/>
              <a:buFont typeface="Wingdings" panose="05000000000000000000" pitchFamily="2" charset="2"/>
              <a:buChar char="§"/>
            </a:pPr>
            <a:r>
              <a:rPr lang="en-US" sz="1800" b="0" i="0" u="none" strike="noStrike" cap="none" dirty="0">
                <a:solidFill>
                  <a:srgbClr val="333333"/>
                </a:solidFill>
                <a:latin typeface="Arial"/>
                <a:ea typeface="Arial"/>
                <a:cs typeface="Arial"/>
                <a:sym typeface="Arial"/>
              </a:rPr>
              <a:t>Chief SAA</a:t>
            </a:r>
            <a:r>
              <a:rPr lang="en-US" sz="1800" dirty="0">
                <a:solidFill>
                  <a:srgbClr val="333333"/>
                </a:solidFill>
                <a:latin typeface="Arial"/>
                <a:ea typeface="Arial"/>
                <a:cs typeface="Arial"/>
                <a:sym typeface="Arial"/>
              </a:rPr>
              <a:t>,</a:t>
            </a:r>
            <a:r>
              <a:rPr lang="en-US" sz="1800" b="0" i="0" u="none" strike="noStrike" cap="none" dirty="0">
                <a:solidFill>
                  <a:srgbClr val="333333"/>
                </a:solidFill>
                <a:latin typeface="Arial"/>
                <a:ea typeface="Arial"/>
                <a:cs typeface="Arial"/>
                <a:sym typeface="Arial"/>
              </a:rPr>
              <a:t> being Co-Host will be responsible for admitting all attendees and guests waiting outside into the Main meeting room. </a:t>
            </a:r>
            <a:r>
              <a:rPr lang="en-US" sz="1800" b="1" i="0" u="none" strike="noStrike" cap="none" dirty="0">
                <a:solidFill>
                  <a:srgbClr val="333333"/>
                </a:solidFill>
                <a:latin typeface="Arial"/>
                <a:ea typeface="Arial"/>
                <a:cs typeface="Arial"/>
                <a:sym typeface="Arial"/>
              </a:rPr>
              <a:t>Please do so only in-between speeches. </a:t>
            </a:r>
            <a:endParaRPr lang="en-US" sz="1800" dirty="0"/>
          </a:p>
          <a:p>
            <a:pPr marR="0" lvl="0" algn="just" rtl="0">
              <a:lnSpc>
                <a:spcPct val="90000"/>
              </a:lnSpc>
              <a:spcBef>
                <a:spcPts val="1000"/>
              </a:spcBef>
              <a:spcAft>
                <a:spcPts val="0"/>
              </a:spcAft>
              <a:buClr>
                <a:srgbClr val="333333"/>
              </a:buClr>
              <a:buSzPts val="1700"/>
              <a:buFont typeface="Wingdings" panose="05000000000000000000" pitchFamily="2" charset="2"/>
              <a:buChar char="§"/>
            </a:pPr>
            <a:r>
              <a:rPr lang="en-US" sz="1800" b="0" i="0" u="none" strike="noStrike" cap="none" dirty="0">
                <a:solidFill>
                  <a:srgbClr val="333333"/>
                </a:solidFill>
                <a:latin typeface="Arial"/>
                <a:ea typeface="Arial"/>
                <a:cs typeface="Arial"/>
                <a:sym typeface="Arial"/>
              </a:rPr>
              <a:t>Ensure that all Contest Officials (except Judges) are renamed using their Role + Name, following the naming convention decided during the briefing.</a:t>
            </a:r>
            <a:endParaRPr lang="en-US" sz="1800" dirty="0"/>
          </a:p>
        </p:txBody>
      </p:sp>
      <p:sp>
        <p:nvSpPr>
          <p:cNvPr id="10" name="TextBox 9">
            <a:extLst>
              <a:ext uri="{FF2B5EF4-FFF2-40B4-BE49-F238E27FC236}">
                <a16:creationId xmlns:a16="http://schemas.microsoft.com/office/drawing/2014/main" id="{02B04B45-1CCF-87DE-15B4-D0431BF6F923}"/>
              </a:ext>
            </a:extLst>
          </p:cNvPr>
          <p:cNvSpPr txBox="1"/>
          <p:nvPr/>
        </p:nvSpPr>
        <p:spPr>
          <a:xfrm>
            <a:off x="176981" y="604401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04377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Online 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D9F1E166-93B1-57AC-13BC-F4A8EA7F3D65}"/>
              </a:ext>
            </a:extLst>
          </p:cNvPr>
          <p:cNvSpPr txBox="1"/>
          <p:nvPr/>
        </p:nvSpPr>
        <p:spPr>
          <a:xfrm>
            <a:off x="176981" y="6077571"/>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
        <p:nvSpPr>
          <p:cNvPr id="10" name="Content Placeholder 4">
            <a:extLst>
              <a:ext uri="{FF2B5EF4-FFF2-40B4-BE49-F238E27FC236}">
                <a16:creationId xmlns:a16="http://schemas.microsoft.com/office/drawing/2014/main" id="{770FCDED-C4C4-3433-461A-1E908FEADC70}"/>
              </a:ext>
            </a:extLst>
          </p:cNvPr>
          <p:cNvSpPr>
            <a:spLocks noGrp="1"/>
          </p:cNvSpPr>
          <p:nvPr>
            <p:ph idx="1"/>
          </p:nvPr>
        </p:nvSpPr>
        <p:spPr>
          <a:xfrm>
            <a:off x="838201" y="1589651"/>
            <a:ext cx="10360741" cy="4201549"/>
          </a:xfrm>
        </p:spPr>
        <p:txBody>
          <a:bodyPr vert="horz" lIns="91440" tIns="45720" rIns="91440" bIns="45720" rtlCol="0" anchor="t">
            <a:normAutofit/>
          </a:bodyPr>
          <a:lstStyle/>
          <a:p>
            <a:pPr marL="0" indent="0" algn="just">
              <a:buNone/>
            </a:pPr>
            <a:r>
              <a:rPr lang="en-US" sz="1800" b="1" u="sng" spc="-5" dirty="0">
                <a:solidFill>
                  <a:srgbClr val="333333"/>
                </a:solidFill>
                <a:latin typeface="Arial MT"/>
              </a:rPr>
              <a:t>Enable the waiting room </a:t>
            </a:r>
          </a:p>
          <a:p>
            <a:pPr marL="342900" indent="-342900" algn="just">
              <a:buFont typeface="Arial" panose="020B0604020202020204" pitchFamily="34" charset="0"/>
              <a:buChar char="•"/>
            </a:pPr>
            <a:endParaRPr lang="en-US" sz="1800" b="1" spc="-5" dirty="0">
              <a:solidFill>
                <a:srgbClr val="333333"/>
              </a:solidFill>
              <a:latin typeface="Arial MT"/>
            </a:endParaRPr>
          </a:p>
          <a:p>
            <a:pPr algn="just">
              <a:buFont typeface="Wingdings" panose="05000000000000000000" pitchFamily="2" charset="2"/>
              <a:buChar char="§"/>
            </a:pPr>
            <a:r>
              <a:rPr lang="en-US" sz="1800" spc="-5" dirty="0">
                <a:solidFill>
                  <a:srgbClr val="333333"/>
                </a:solidFill>
                <a:latin typeface="Arial MT"/>
                <a:cs typeface="Arial MT"/>
              </a:rPr>
              <a:t>You will be responsible for admitting all attendees and guests into the main meeting room. Please admit them </a:t>
            </a:r>
            <a:r>
              <a:rPr lang="en-US" sz="1800" b="1" spc="-5" dirty="0">
                <a:solidFill>
                  <a:srgbClr val="333333"/>
                </a:solidFill>
                <a:latin typeface="Arial MT"/>
                <a:cs typeface="Arial MT"/>
              </a:rPr>
              <a:t>only between speeches</a:t>
            </a:r>
            <a:r>
              <a:rPr lang="en-US" sz="1800" spc="-5" dirty="0">
                <a:solidFill>
                  <a:srgbClr val="333333"/>
                </a:solidFill>
                <a:latin typeface="Arial MT"/>
                <a:cs typeface="Arial MT"/>
              </a:rPr>
              <a:t>, during the pause or silence. If </a:t>
            </a:r>
            <a:r>
              <a:rPr lang="en-US" sz="1800" b="1" spc="-5" dirty="0">
                <a:solidFill>
                  <a:srgbClr val="333333"/>
                </a:solidFill>
                <a:latin typeface="Arial MT"/>
                <a:cs typeface="Arial MT"/>
              </a:rPr>
              <a:t>any judges </a:t>
            </a:r>
            <a:r>
              <a:rPr lang="en-US" sz="1800" spc="-5" dirty="0">
                <a:solidFill>
                  <a:srgbClr val="333333"/>
                </a:solidFill>
                <a:latin typeface="Arial MT"/>
                <a:cs typeface="Arial MT"/>
              </a:rPr>
              <a:t>drop off, allow only </a:t>
            </a:r>
            <a:r>
              <a:rPr lang="en-US" sz="1800" b="1" spc="-5" dirty="0">
                <a:solidFill>
                  <a:srgbClr val="333333"/>
                </a:solidFill>
                <a:latin typeface="Arial MT"/>
                <a:cs typeface="Arial MT"/>
              </a:rPr>
              <a:t>them to re-enter</a:t>
            </a:r>
            <a:r>
              <a:rPr lang="en-US" sz="1800" spc="-5" dirty="0">
                <a:solidFill>
                  <a:srgbClr val="333333"/>
                </a:solidFill>
                <a:latin typeface="Arial MT"/>
                <a:cs typeface="Arial MT"/>
              </a:rPr>
              <a:t>. </a:t>
            </a:r>
            <a:r>
              <a:rPr lang="en-US" sz="1800" b="1" spc="-5" dirty="0">
                <a:solidFill>
                  <a:srgbClr val="333333"/>
                </a:solidFill>
                <a:latin typeface="Arial MT"/>
                <a:cs typeface="Arial MT"/>
              </a:rPr>
              <a:t>The Chief Judge and/or Ballot Counter should be made co-hosts so they can admit judges if needed.</a:t>
            </a:r>
          </a:p>
          <a:p>
            <a:pPr algn="just">
              <a:buFont typeface="Wingdings" panose="05000000000000000000" pitchFamily="2" charset="2"/>
              <a:buChar char="§"/>
            </a:pPr>
            <a:endParaRPr lang="en-US" sz="1800" b="1" spc="-5" dirty="0">
              <a:solidFill>
                <a:srgbClr val="333333"/>
              </a:solidFill>
              <a:latin typeface="Arial MT"/>
            </a:endParaRPr>
          </a:p>
          <a:p>
            <a:pPr algn="just">
              <a:buFont typeface="Wingdings" panose="05000000000000000000" pitchFamily="2" charset="2"/>
              <a:buChar char="§"/>
            </a:pPr>
            <a:r>
              <a:rPr lang="en-US" sz="1800" spc="-5" dirty="0">
                <a:solidFill>
                  <a:srgbClr val="333333"/>
                </a:solidFill>
                <a:latin typeface="Arial MT"/>
              </a:rPr>
              <a:t>Ensure that all Contest Officials (except Judges) are properly renamed in the online environment using their Role + Name, as per the naming convention decided during the briefing.</a:t>
            </a:r>
          </a:p>
        </p:txBody>
      </p:sp>
    </p:spTree>
    <p:extLst>
      <p:ext uri="{BB962C8B-B14F-4D97-AF65-F5344CB8AC3E}">
        <p14:creationId xmlns:p14="http://schemas.microsoft.com/office/powerpoint/2010/main" val="3895200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Online 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Content Placeholder 4">
            <a:extLst>
              <a:ext uri="{FF2B5EF4-FFF2-40B4-BE49-F238E27FC236}">
                <a16:creationId xmlns:a16="http://schemas.microsoft.com/office/drawing/2014/main" id="{90840CC8-ECA6-2885-C58D-4307395B2990}"/>
              </a:ext>
            </a:extLst>
          </p:cNvPr>
          <p:cNvSpPr>
            <a:spLocks noGrp="1"/>
          </p:cNvSpPr>
          <p:nvPr>
            <p:ph idx="1"/>
          </p:nvPr>
        </p:nvSpPr>
        <p:spPr>
          <a:xfrm>
            <a:off x="838201" y="1589651"/>
            <a:ext cx="10360741" cy="4201549"/>
          </a:xfrm>
        </p:spPr>
        <p:txBody>
          <a:bodyPr vert="horz" lIns="91440" tIns="45720" rIns="91440" bIns="45720" rtlCol="0" anchor="t">
            <a:normAutofit/>
          </a:bodyPr>
          <a:lstStyle/>
          <a:p>
            <a:pPr algn="just">
              <a:buFont typeface="Wingdings" panose="05000000000000000000" pitchFamily="2" charset="2"/>
              <a:buChar char="§"/>
            </a:pPr>
            <a:r>
              <a:rPr lang="en-US" sz="1800" spc="-5" dirty="0">
                <a:solidFill>
                  <a:srgbClr val="333333"/>
                </a:solidFill>
                <a:latin typeface="Arial MT"/>
                <a:cs typeface="Arial MT"/>
              </a:rPr>
              <a:t>As Sergeant-at-Arms, it is your responsibility to ensure that the contest room is ready before the contest begins.</a:t>
            </a:r>
          </a:p>
          <a:p>
            <a:pPr algn="just">
              <a:buFont typeface="Wingdings" panose="05000000000000000000" pitchFamily="2" charset="2"/>
              <a:buChar char="§"/>
            </a:pPr>
            <a:endParaRPr lang="en-US" sz="1800" dirty="0">
              <a:latin typeface="Arial MT"/>
              <a:cs typeface="Arial MT"/>
            </a:endParaRPr>
          </a:p>
          <a:p>
            <a:pPr algn="just">
              <a:buFont typeface="Wingdings" panose="05000000000000000000" pitchFamily="2" charset="2"/>
              <a:buChar char="§"/>
            </a:pPr>
            <a:r>
              <a:rPr lang="en-US" sz="1800" spc="-5" dirty="0">
                <a:solidFill>
                  <a:srgbClr val="333333"/>
                </a:solidFill>
                <a:latin typeface="Arial MT"/>
              </a:rPr>
              <a:t>Once the contest has begun, the Tech-Master and SAA  should co-ordinate to check that all attendees have the audio and video turned off except for Contest Chair, Timer and next Contestant.</a:t>
            </a:r>
          </a:p>
          <a:p>
            <a:pPr algn="just">
              <a:buFont typeface="Wingdings" panose="05000000000000000000" pitchFamily="2" charset="2"/>
              <a:buChar char="§"/>
            </a:pPr>
            <a:endParaRPr lang="en-US" sz="1800" spc="-5" dirty="0">
              <a:solidFill>
                <a:srgbClr val="333333"/>
              </a:solidFill>
              <a:latin typeface="Arial MT"/>
            </a:endParaRPr>
          </a:p>
          <a:p>
            <a:pPr algn="just">
              <a:buFont typeface="Wingdings" panose="05000000000000000000" pitchFamily="2" charset="2"/>
              <a:buChar char="§"/>
            </a:pPr>
            <a:r>
              <a:rPr lang="en-US" sz="1800" spc="-5" dirty="0">
                <a:solidFill>
                  <a:srgbClr val="333333"/>
                </a:solidFill>
                <a:latin typeface="Arial MT"/>
              </a:rPr>
              <a:t>Prepare the next Contestant during the one-minute silence. Please conduct an audio and video check for each contestant before they commence their speech.</a:t>
            </a:r>
          </a:p>
          <a:p>
            <a:pPr algn="just">
              <a:buFont typeface="Wingdings" panose="05000000000000000000" pitchFamily="2" charset="2"/>
              <a:buChar char="§"/>
            </a:pPr>
            <a:endParaRPr lang="en-US" sz="1800" spc="-5" dirty="0">
              <a:solidFill>
                <a:srgbClr val="333333"/>
              </a:solidFill>
              <a:latin typeface="Arial MT"/>
            </a:endParaRPr>
          </a:p>
          <a:p>
            <a:pPr algn="just">
              <a:buFont typeface="Wingdings" panose="05000000000000000000" pitchFamily="2" charset="2"/>
              <a:buChar char="§"/>
            </a:pPr>
            <a:r>
              <a:rPr lang="en-US" sz="1800" spc="-5" dirty="0">
                <a:solidFill>
                  <a:srgbClr val="333333"/>
                </a:solidFill>
                <a:latin typeface="Arial MT"/>
              </a:rPr>
              <a:t>Advise the Sergeant-at-Arms to keep the meeting in “Gallery View” at all times to easily monitor all attendees and quickly identify if anyone drops off.</a:t>
            </a:r>
            <a:endParaRPr lang="en-US" sz="1800" b="0" i="0" u="none" strike="noStrike" baseline="0" dirty="0">
              <a:solidFill>
                <a:srgbClr val="000000"/>
              </a:solidFill>
              <a:latin typeface="Arial" panose="020B0604020202020204" pitchFamily="34" charset="0"/>
            </a:endParaRPr>
          </a:p>
        </p:txBody>
      </p:sp>
      <p:sp>
        <p:nvSpPr>
          <p:cNvPr id="10" name="TextBox 9">
            <a:extLst>
              <a:ext uri="{FF2B5EF4-FFF2-40B4-BE49-F238E27FC236}">
                <a16:creationId xmlns:a16="http://schemas.microsoft.com/office/drawing/2014/main" id="{5C27C705-050B-4FD4-432C-76FF0A61D8A5}"/>
              </a:ext>
            </a:extLst>
          </p:cNvPr>
          <p:cNvSpPr txBox="1"/>
          <p:nvPr/>
        </p:nvSpPr>
        <p:spPr>
          <a:xfrm>
            <a:off x="42121" y="6077571"/>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548882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Speaking Order</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Content Placeholder 4">
            <a:extLst>
              <a:ext uri="{FF2B5EF4-FFF2-40B4-BE49-F238E27FC236}">
                <a16:creationId xmlns:a16="http://schemas.microsoft.com/office/drawing/2014/main" id="{68EE349E-A8B7-178D-A62A-3A394C141473}"/>
              </a:ext>
            </a:extLst>
          </p:cNvPr>
          <p:cNvSpPr>
            <a:spLocks noGrp="1"/>
          </p:cNvSpPr>
          <p:nvPr>
            <p:ph idx="1"/>
          </p:nvPr>
        </p:nvSpPr>
        <p:spPr>
          <a:xfrm>
            <a:off x="838201" y="1589651"/>
            <a:ext cx="10360741" cy="4201549"/>
          </a:xfrm>
        </p:spPr>
        <p:txBody>
          <a:bodyPr>
            <a:normAutofit/>
          </a:bodyPr>
          <a:lstStyle/>
          <a:p>
            <a:pPr marL="698500" lvl="1" indent="-229235">
              <a:lnSpc>
                <a:spcPct val="100000"/>
              </a:lnSpc>
              <a:spcBef>
                <a:spcPts val="500"/>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1</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a:p>
            <a:pPr marL="698500" lvl="1" indent="-229235">
              <a:lnSpc>
                <a:spcPct val="100000"/>
              </a:lnSpc>
              <a:spcBef>
                <a:spcPts val="505"/>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2</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a:p>
            <a:pPr marL="698500" lvl="1" indent="-229235">
              <a:lnSpc>
                <a:spcPct val="100000"/>
              </a:lnSpc>
              <a:spcBef>
                <a:spcPts val="495"/>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3</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a:p>
            <a:pPr marL="698500" lvl="1" indent="-229235">
              <a:lnSpc>
                <a:spcPct val="100000"/>
              </a:lnSpc>
              <a:spcBef>
                <a:spcPts val="505"/>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4</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a:p>
            <a:pPr marL="698500" lvl="1" indent="-229235">
              <a:lnSpc>
                <a:spcPct val="100000"/>
              </a:lnSpc>
              <a:spcBef>
                <a:spcPts val="505"/>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5</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p:txBody>
      </p:sp>
      <p:sp>
        <p:nvSpPr>
          <p:cNvPr id="10" name="TextBox 9">
            <a:extLst>
              <a:ext uri="{FF2B5EF4-FFF2-40B4-BE49-F238E27FC236}">
                <a16:creationId xmlns:a16="http://schemas.microsoft.com/office/drawing/2014/main" id="{D194595C-4B50-18A9-1C3C-8B93581086A5}"/>
              </a:ext>
            </a:extLst>
          </p:cNvPr>
          <p:cNvSpPr txBox="1"/>
          <p:nvPr/>
        </p:nvSpPr>
        <p:spPr>
          <a:xfrm>
            <a:off x="42121" y="6077571"/>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096438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Technical Failure </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Content Placeholder 4">
            <a:extLst>
              <a:ext uri="{FF2B5EF4-FFF2-40B4-BE49-F238E27FC236}">
                <a16:creationId xmlns:a16="http://schemas.microsoft.com/office/drawing/2014/main" id="{057873C3-EBA7-BA31-4B87-BC70B870086E}"/>
              </a:ext>
            </a:extLst>
          </p:cNvPr>
          <p:cNvSpPr>
            <a:spLocks noGrp="1"/>
          </p:cNvSpPr>
          <p:nvPr>
            <p:ph idx="1"/>
          </p:nvPr>
        </p:nvSpPr>
        <p:spPr>
          <a:xfrm>
            <a:off x="838201" y="1589651"/>
            <a:ext cx="10360741" cy="4201549"/>
          </a:xfrm>
        </p:spPr>
        <p:txBody>
          <a:bodyPr>
            <a:normAutofit/>
          </a:bodyPr>
          <a:lstStyle/>
          <a:p>
            <a:pPr marL="241300" indent="-228600" algn="just">
              <a:buChar char="•"/>
              <a:tabLst>
                <a:tab pos="240665" algn="l"/>
                <a:tab pos="241300" algn="l"/>
              </a:tabLst>
            </a:pPr>
            <a:r>
              <a:rPr lang="en-US" sz="1800" spc="-5" dirty="0">
                <a:solidFill>
                  <a:srgbClr val="333333"/>
                </a:solidFill>
                <a:latin typeface="Arial MT"/>
              </a:rPr>
              <a:t>If the Contest cannot be continued due to an unresolved circumstance, it may be postponed to a future date.</a:t>
            </a:r>
          </a:p>
          <a:p>
            <a:pPr marL="241300" indent="-228600" algn="just">
              <a:buChar char="•"/>
              <a:tabLst>
                <a:tab pos="240665" algn="l"/>
                <a:tab pos="241300" algn="l"/>
              </a:tabLst>
            </a:pPr>
            <a:endParaRPr lang="en-US" sz="1800" spc="-5" dirty="0">
              <a:solidFill>
                <a:srgbClr val="333333"/>
              </a:solidFill>
              <a:latin typeface="Arial MT"/>
            </a:endParaRPr>
          </a:p>
          <a:p>
            <a:pPr marL="241300" indent="-228600" algn="just">
              <a:buChar char="•"/>
              <a:tabLst>
                <a:tab pos="240665" algn="l"/>
                <a:tab pos="241300" algn="l"/>
              </a:tabLst>
            </a:pPr>
            <a:r>
              <a:rPr lang="en-US" sz="1800" spc="-5" dirty="0">
                <a:solidFill>
                  <a:srgbClr val="333333"/>
                </a:solidFill>
                <a:latin typeface="Arial MT"/>
              </a:rPr>
              <a:t>In case an online contestant in the breakout room gets disconnected, they must immediately call the Sergeant-at-Arms via video call and remain connected until they are back in the meeting.</a:t>
            </a:r>
          </a:p>
          <a:p>
            <a:pPr marL="241300" indent="-228600" algn="just">
              <a:buChar char="•"/>
              <a:tabLst>
                <a:tab pos="240665" algn="l"/>
                <a:tab pos="241300" algn="l"/>
              </a:tabLst>
            </a:pPr>
            <a:endParaRPr lang="en-US" sz="1800" spc="-5" dirty="0">
              <a:solidFill>
                <a:srgbClr val="333333"/>
              </a:solidFill>
              <a:latin typeface="Arial MT"/>
            </a:endParaRPr>
          </a:p>
          <a:p>
            <a:pPr marL="241300" indent="-228600" algn="just">
              <a:buChar char="•"/>
              <a:tabLst>
                <a:tab pos="240665" algn="l"/>
                <a:tab pos="241300" algn="l"/>
              </a:tabLst>
            </a:pPr>
            <a:r>
              <a:rPr lang="en-US" sz="1800" spc="-5" dirty="0">
                <a:solidFill>
                  <a:srgbClr val="333333"/>
                </a:solidFill>
                <a:latin typeface="Arial MT"/>
              </a:rPr>
              <a:t>If a speech is in progress when the dropped contestant attempts to rejoin, they shall be kept in the waiting room until the one-minute silence, after which they will be moved back to their breakout room.</a:t>
            </a:r>
          </a:p>
        </p:txBody>
      </p:sp>
      <p:sp>
        <p:nvSpPr>
          <p:cNvPr id="10" name="TextBox 9">
            <a:extLst>
              <a:ext uri="{FF2B5EF4-FFF2-40B4-BE49-F238E27FC236}">
                <a16:creationId xmlns:a16="http://schemas.microsoft.com/office/drawing/2014/main" id="{2FA0F8D3-2095-65DB-AEFF-C9F864E34CBE}"/>
              </a:ext>
            </a:extLst>
          </p:cNvPr>
          <p:cNvSpPr txBox="1"/>
          <p:nvPr/>
        </p:nvSpPr>
        <p:spPr>
          <a:xfrm>
            <a:off x="42121" y="6077571"/>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616332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normAutofit/>
          </a:bodyPr>
          <a:lstStyle/>
          <a:p>
            <a:r>
              <a:rPr lang="en-IN" dirty="0"/>
              <a:t>Handling Protests</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Content Placeholder 4">
            <a:extLst>
              <a:ext uri="{FF2B5EF4-FFF2-40B4-BE49-F238E27FC236}">
                <a16:creationId xmlns:a16="http://schemas.microsoft.com/office/drawing/2014/main" id="{874F20A2-E941-A7DA-059A-90DA8B9C704E}"/>
              </a:ext>
            </a:extLst>
          </p:cNvPr>
          <p:cNvSpPr>
            <a:spLocks noGrp="1"/>
          </p:cNvSpPr>
          <p:nvPr>
            <p:ph idx="1"/>
          </p:nvPr>
        </p:nvSpPr>
        <p:spPr>
          <a:xfrm>
            <a:off x="838200" y="1589651"/>
            <a:ext cx="11009670" cy="4201549"/>
          </a:xfrm>
        </p:spPr>
        <p:txBody>
          <a:bodyPr>
            <a:normAutofit/>
          </a:bodyPr>
          <a:lstStyle/>
          <a:p>
            <a:pPr marL="298450" indent="-285750" algn="just">
              <a:lnSpc>
                <a:spcPct val="100000"/>
              </a:lnSpc>
              <a:spcBef>
                <a:spcPts val="1010"/>
              </a:spcBef>
              <a:buFont typeface="Wingdings" panose="05000000000000000000" pitchFamily="2" charset="2"/>
              <a:buChar char="§"/>
              <a:tabLst>
                <a:tab pos="240665" algn="l"/>
                <a:tab pos="241300" algn="l"/>
              </a:tabLst>
            </a:pPr>
            <a:r>
              <a:rPr lang="en-US" sz="1800" spc="-5" dirty="0">
                <a:solidFill>
                  <a:srgbClr val="333333"/>
                </a:solidFill>
                <a:latin typeface="Arial MT"/>
                <a:cs typeface="Arial MT"/>
              </a:rPr>
              <a:t>The Chief Judge will conduct the protest hearing in the breakout room, if necessary.</a:t>
            </a:r>
          </a:p>
          <a:p>
            <a:pPr marL="298450" indent="-285750" algn="just">
              <a:lnSpc>
                <a:spcPct val="100000"/>
              </a:lnSpc>
              <a:spcBef>
                <a:spcPts val="1010"/>
              </a:spcBef>
              <a:buFont typeface="Wingdings" panose="05000000000000000000" pitchFamily="2" charset="2"/>
              <a:buChar char="§"/>
              <a:tabLst>
                <a:tab pos="240665" algn="l"/>
                <a:tab pos="241300" algn="l"/>
              </a:tabLst>
            </a:pPr>
            <a:endParaRPr lang="en-US" sz="1800" spc="-5" dirty="0">
              <a:solidFill>
                <a:srgbClr val="333333"/>
              </a:solidFill>
              <a:latin typeface="Arial MT"/>
              <a:cs typeface="Arial MT"/>
            </a:endParaRPr>
          </a:p>
          <a:p>
            <a:pPr marL="298450" indent="-285750" algn="just">
              <a:lnSpc>
                <a:spcPct val="100000"/>
              </a:lnSpc>
              <a:spcBef>
                <a:spcPts val="1010"/>
              </a:spcBef>
              <a:buFont typeface="Wingdings" panose="05000000000000000000" pitchFamily="2" charset="2"/>
              <a:buChar char="§"/>
              <a:tabLst>
                <a:tab pos="240665" algn="l"/>
                <a:tab pos="241300" algn="l"/>
              </a:tabLst>
            </a:pPr>
            <a:r>
              <a:rPr lang="en-US" sz="1800" spc="-5" dirty="0">
                <a:solidFill>
                  <a:srgbClr val="333333"/>
                </a:solidFill>
                <a:latin typeface="Arial MT"/>
                <a:cs typeface="Arial MT"/>
              </a:rPr>
              <a:t>All voting judges will be summoned to the breakout room. </a:t>
            </a:r>
          </a:p>
          <a:p>
            <a:pPr marL="298450" indent="-285750" algn="just">
              <a:lnSpc>
                <a:spcPct val="100000"/>
              </a:lnSpc>
              <a:spcBef>
                <a:spcPts val="1010"/>
              </a:spcBef>
              <a:buFont typeface="Wingdings" panose="05000000000000000000" pitchFamily="2" charset="2"/>
              <a:buChar char="§"/>
              <a:tabLst>
                <a:tab pos="240665" algn="l"/>
                <a:tab pos="241300" algn="l"/>
              </a:tabLst>
            </a:pPr>
            <a:endParaRPr lang="en-US" sz="1800" spc="-5" dirty="0">
              <a:solidFill>
                <a:srgbClr val="333333"/>
              </a:solidFill>
              <a:latin typeface="Arial MT"/>
              <a:cs typeface="Arial MT"/>
            </a:endParaRPr>
          </a:p>
          <a:p>
            <a:pPr marL="298450" indent="-285750" algn="just">
              <a:lnSpc>
                <a:spcPct val="100000"/>
              </a:lnSpc>
              <a:spcBef>
                <a:spcPts val="1010"/>
              </a:spcBef>
              <a:buFont typeface="Wingdings" panose="05000000000000000000" pitchFamily="2" charset="2"/>
              <a:buChar char="§"/>
              <a:tabLst>
                <a:tab pos="240665" algn="l"/>
                <a:tab pos="241300" algn="l"/>
              </a:tabLst>
            </a:pPr>
            <a:r>
              <a:rPr lang="en-US" sz="1800" spc="-5" dirty="0">
                <a:solidFill>
                  <a:srgbClr val="333333"/>
                </a:solidFill>
                <a:latin typeface="Arial MT"/>
                <a:cs typeface="Arial MT"/>
              </a:rPr>
              <a:t>The Chief Judge shall take up the host rights and remove co-host privileges of all other attendees.</a:t>
            </a:r>
          </a:p>
        </p:txBody>
      </p:sp>
      <p:sp>
        <p:nvSpPr>
          <p:cNvPr id="10" name="TextBox 9">
            <a:extLst>
              <a:ext uri="{FF2B5EF4-FFF2-40B4-BE49-F238E27FC236}">
                <a16:creationId xmlns:a16="http://schemas.microsoft.com/office/drawing/2014/main" id="{49F0BE44-5FE3-9F76-231F-6BC44413743F}"/>
              </a:ext>
            </a:extLst>
          </p:cNvPr>
          <p:cNvSpPr txBox="1"/>
          <p:nvPr/>
        </p:nvSpPr>
        <p:spPr>
          <a:xfrm>
            <a:off x="42121" y="6077571"/>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731715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FC0A7C0F-46AA-80DE-0D20-EF781A921A64}"/>
              </a:ext>
            </a:extLst>
          </p:cNvPr>
          <p:cNvSpPr txBox="1"/>
          <p:nvPr/>
        </p:nvSpPr>
        <p:spPr>
          <a:xfrm>
            <a:off x="42121" y="6086715"/>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
        <p:nvSpPr>
          <p:cNvPr id="4" name="object 3">
            <a:extLst>
              <a:ext uri="{FF2B5EF4-FFF2-40B4-BE49-F238E27FC236}">
                <a16:creationId xmlns:a16="http://schemas.microsoft.com/office/drawing/2014/main" id="{9D060008-51FB-2817-262C-D01CEB8B65DA}"/>
              </a:ext>
            </a:extLst>
          </p:cNvPr>
          <p:cNvSpPr txBox="1"/>
          <p:nvPr/>
        </p:nvSpPr>
        <p:spPr>
          <a:xfrm>
            <a:off x="1067596" y="1639110"/>
            <a:ext cx="10298396" cy="3118803"/>
          </a:xfrm>
          <a:prstGeom prst="rect">
            <a:avLst/>
          </a:prstGeom>
        </p:spPr>
        <p:txBody>
          <a:bodyPr vert="horz" wrap="square" lIns="0" tIns="86360" rIns="0" bIns="0" rtlCol="0">
            <a:spAutoFit/>
          </a:bodyPr>
          <a:lstStyle/>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Contest starts at: (Details of contest date and time to be inserted)</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Please ensure you join by __ AM/PM  at the latest. Your presence is required till the end of the contest.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All the best!!!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The image of the agenda will be shared separately.</a:t>
            </a:r>
            <a:endParaRPr lang="en-US" sz="2400" dirty="0">
              <a:latin typeface="Arial MT"/>
              <a:cs typeface="Arial MT"/>
            </a:endParaRPr>
          </a:p>
        </p:txBody>
      </p:sp>
    </p:spTree>
    <p:extLst>
      <p:ext uri="{BB962C8B-B14F-4D97-AF65-F5344CB8AC3E}">
        <p14:creationId xmlns:p14="http://schemas.microsoft.com/office/powerpoint/2010/main" val="1054958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524</TotalTime>
  <Words>879</Words>
  <Application>Microsoft Office PowerPoint</Application>
  <PresentationFormat>Widescreen</PresentationFormat>
  <Paragraphs>80</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Aptos</vt:lpstr>
      <vt:lpstr>Aptos Display</vt:lpstr>
      <vt:lpstr>Arial</vt:lpstr>
      <vt:lpstr>Arial MT</vt:lpstr>
      <vt:lpstr>Calibri</vt:lpstr>
      <vt:lpstr>Gotham</vt:lpstr>
      <vt:lpstr>Wingdings</vt:lpstr>
      <vt:lpstr>Office Theme</vt:lpstr>
      <vt:lpstr>PowerPoint Presentation</vt:lpstr>
      <vt:lpstr>Basics of Online Humorous Speech Contest</vt:lpstr>
      <vt:lpstr>Basics of Online Humorous Speech Contest</vt:lpstr>
      <vt:lpstr>Basics of Online Humorous Speech Contest</vt:lpstr>
      <vt:lpstr>Basics of Online Humorous Speech Contest</vt:lpstr>
      <vt:lpstr>Speaking Order</vt:lpstr>
      <vt:lpstr>Technical Failure </vt:lpstr>
      <vt:lpstr>Handling Protests</vt:lpstr>
      <vt:lpstr>Humorous Speech Contest</vt:lpstr>
      <vt:lpstr>Humorous Speech Contest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Akshay Singh</dc:creator>
  <cp:lastModifiedBy>Sharmin Italiya</cp:lastModifiedBy>
  <cp:revision>22</cp:revision>
  <dcterms:created xsi:type="dcterms:W3CDTF">2024-06-17T17:05:05Z</dcterms:created>
  <dcterms:modified xsi:type="dcterms:W3CDTF">2025-08-04T18:25:37Z</dcterms:modified>
</cp:coreProperties>
</file>